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0701B-5A79-4ED8-9E2B-EC447FBCB179}" type="datetimeFigureOut">
              <a:rPr lang="en-US" smtClean="0"/>
              <a:t>5/18/2012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5548C-B3F6-400C-A9E7-1C7111F374C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0701B-5A79-4ED8-9E2B-EC447FBCB179}" type="datetimeFigureOut">
              <a:rPr lang="en-US" smtClean="0"/>
              <a:t>5/18/2012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5548C-B3F6-400C-A9E7-1C7111F374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0701B-5A79-4ED8-9E2B-EC447FBCB179}" type="datetimeFigureOut">
              <a:rPr lang="en-US" smtClean="0"/>
              <a:t>5/18/2012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5548C-B3F6-400C-A9E7-1C7111F374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0701B-5A79-4ED8-9E2B-EC447FBCB179}" type="datetimeFigureOut">
              <a:rPr lang="en-US" smtClean="0"/>
              <a:t>5/18/2012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5548C-B3F6-400C-A9E7-1C7111F374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0701B-5A79-4ED8-9E2B-EC447FBCB179}" type="datetimeFigureOut">
              <a:rPr lang="en-US" smtClean="0"/>
              <a:t>5/18/2012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5548C-B3F6-400C-A9E7-1C7111F374C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0701B-5A79-4ED8-9E2B-EC447FBCB179}" type="datetimeFigureOut">
              <a:rPr lang="en-US" smtClean="0"/>
              <a:t>5/18/2012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5548C-B3F6-400C-A9E7-1C7111F374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0701B-5A79-4ED8-9E2B-EC447FBCB179}" type="datetimeFigureOut">
              <a:rPr lang="en-US" smtClean="0"/>
              <a:t>5/18/2012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5548C-B3F6-400C-A9E7-1C7111F374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0701B-5A79-4ED8-9E2B-EC447FBCB179}" type="datetimeFigureOut">
              <a:rPr lang="en-US" smtClean="0"/>
              <a:t>5/18/2012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B5548C-B3F6-400C-A9E7-1C7111F374C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0701B-5A79-4ED8-9E2B-EC447FBCB179}" type="datetimeFigureOut">
              <a:rPr lang="en-US" smtClean="0"/>
              <a:t>5/18/2012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5548C-B3F6-400C-A9E7-1C7111F374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0701B-5A79-4ED8-9E2B-EC447FBCB179}" type="datetimeFigureOut">
              <a:rPr lang="en-US" smtClean="0"/>
              <a:t>5/18/2012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3B5548C-B3F6-400C-A9E7-1C7111F374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C10701B-5A79-4ED8-9E2B-EC447FBCB179}" type="datetimeFigureOut">
              <a:rPr lang="en-US" smtClean="0"/>
              <a:t>5/18/2012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5548C-B3F6-400C-A9E7-1C7111F374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C10701B-5A79-4ED8-9E2B-EC447FBCB179}" type="datetimeFigureOut">
              <a:rPr lang="en-US" smtClean="0"/>
              <a:t>5/18/2012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3B5548C-B3F6-400C-A9E7-1C7111F374CB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dirty="0" err="1" smtClean="0"/>
              <a:t>Prop</a:t>
            </a:r>
            <a:r>
              <a:rPr lang="es-CO" dirty="0" err="1" smtClean="0">
                <a:latin typeface="Vrinda"/>
                <a:cs typeface="Vrinda"/>
              </a:rPr>
              <a:t>Ó</a:t>
            </a:r>
            <a:r>
              <a:rPr lang="es-CO" dirty="0" err="1" smtClean="0"/>
              <a:t>sito</a:t>
            </a:r>
            <a:r>
              <a:rPr lang="es-CO" dirty="0" smtClean="0"/>
              <a:t> # 60: </a:t>
            </a:r>
            <a:r>
              <a:rPr lang="es-CO" dirty="0" err="1" smtClean="0"/>
              <a:t>dise</a:t>
            </a:r>
            <a:r>
              <a:rPr lang="es-CO" dirty="0" err="1" smtClean="0">
                <a:latin typeface="Vrinda"/>
                <a:cs typeface="Vrinda"/>
              </a:rPr>
              <a:t>Ño</a:t>
            </a:r>
            <a:r>
              <a:rPr lang="es-CO" dirty="0" smtClean="0">
                <a:latin typeface="Vrinda"/>
                <a:cs typeface="Vrinda"/>
              </a:rPr>
              <a:t> </a:t>
            </a:r>
            <a:r>
              <a:rPr lang="es-CO" dirty="0" err="1" smtClean="0">
                <a:latin typeface="Vrinda"/>
                <a:cs typeface="Vrinda"/>
              </a:rPr>
              <a:t>futuristico</a:t>
            </a:r>
            <a:endParaRPr lang="es-C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CO" sz="2800" dirty="0" smtClean="0">
                <a:solidFill>
                  <a:schemeClr val="accent3">
                    <a:lumMod val="75000"/>
                  </a:schemeClr>
                </a:solidFill>
              </a:rPr>
              <a:t>Hoy es el 18 de mayo del 2012</a:t>
            </a:r>
            <a:endParaRPr lang="es-CO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ink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76700" y="0"/>
            <a:ext cx="5067300" cy="6858000"/>
          </a:xfrm>
          <a:prstGeom prst="rect">
            <a:avLst/>
          </a:prstGeom>
        </p:spPr>
      </p:pic>
      <p:pic>
        <p:nvPicPr>
          <p:cNvPr id="4" name="Picture 3" descr="toilet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1148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48600" y="2362200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tx2">
                    <a:lumMod val="10000"/>
                  </a:schemeClr>
                </a:solidFill>
              </a:rPr>
              <a:t>27</a:t>
            </a:r>
            <a:endParaRPr lang="en-US" sz="36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800" y="2438400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tx2">
                    <a:lumMod val="10000"/>
                  </a:schemeClr>
                </a:solidFill>
              </a:rPr>
              <a:t>26</a:t>
            </a:r>
            <a:endParaRPr lang="en-US" sz="3600" b="1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ilet and sin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419600" cy="6858000"/>
          </a:xfrm>
          <a:prstGeom prst="rect">
            <a:avLst/>
          </a:prstGeom>
        </p:spPr>
      </p:pic>
      <p:pic>
        <p:nvPicPr>
          <p:cNvPr id="4" name="Picture 3" descr="silla 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04440" y="0"/>
            <a:ext cx="4739560" cy="3429000"/>
          </a:xfrm>
          <a:prstGeom prst="rect">
            <a:avLst/>
          </a:prstGeom>
        </p:spPr>
      </p:pic>
      <p:pic>
        <p:nvPicPr>
          <p:cNvPr id="5" name="Picture 4" descr="sofa 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67201" y="3429000"/>
            <a:ext cx="4876800" cy="3429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0800000" flipV="1">
            <a:off x="3048000" y="2209800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tx2">
                    <a:lumMod val="10000"/>
                  </a:schemeClr>
                </a:solidFill>
              </a:rPr>
              <a:t>28</a:t>
            </a:r>
            <a:endParaRPr lang="en-US" sz="36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48600" y="2362200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tx2">
                    <a:lumMod val="10000"/>
                  </a:schemeClr>
                </a:solidFill>
              </a:rPr>
              <a:t>29</a:t>
            </a:r>
            <a:endParaRPr lang="en-US" sz="36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48600" y="3505200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tx2">
                    <a:lumMod val="10000"/>
                  </a:schemeClr>
                </a:solidFill>
              </a:rPr>
              <a:t>30</a:t>
            </a:r>
            <a:endParaRPr lang="en-US" sz="3600" b="1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ath tu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638800" y="0"/>
            <a:ext cx="3200400" cy="3592902"/>
          </a:xfrm>
        </p:spPr>
      </p:pic>
      <p:pic>
        <p:nvPicPr>
          <p:cNvPr id="5" name="Picture 4" descr="bed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152399"/>
            <a:ext cx="5257800" cy="2865549"/>
          </a:xfrm>
          <a:prstGeom prst="rect">
            <a:avLst/>
          </a:prstGeom>
        </p:spPr>
      </p:pic>
      <p:pic>
        <p:nvPicPr>
          <p:cNvPr id="6" name="Picture 5" descr="bed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2819400"/>
            <a:ext cx="4843869" cy="3810000"/>
          </a:xfrm>
          <a:prstGeom prst="rect">
            <a:avLst/>
          </a:prstGeom>
        </p:spPr>
      </p:pic>
      <p:pic>
        <p:nvPicPr>
          <p:cNvPr id="7" name="Picture 6" descr="bed 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57800" y="3733800"/>
            <a:ext cx="3505947" cy="28956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648200" y="457200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2">
                    <a:lumMod val="10000"/>
                  </a:schemeClr>
                </a:solidFill>
              </a:rPr>
              <a:t>1</a:t>
            </a:r>
            <a:endParaRPr lang="en-US" sz="32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53400" y="304800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2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91000" y="3200400"/>
            <a:ext cx="60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tx2">
                    <a:lumMod val="25000"/>
                  </a:schemeClr>
                </a:solidFill>
              </a:rPr>
              <a:t>3</a:t>
            </a:r>
            <a:endParaRPr lang="en-US" sz="3600" b="1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62600" y="4038600"/>
            <a:ext cx="60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2">
                    <a:lumMod val="25000"/>
                  </a:schemeClr>
                </a:solidFill>
              </a:rPr>
              <a:t>4</a:t>
            </a:r>
            <a:endParaRPr lang="en-US" sz="3600" b="1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arbon-451-Futuristic-lamp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0"/>
            <a:ext cx="3829050" cy="5867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743200" y="381000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5</a:t>
            </a:r>
            <a:endParaRPr lang="en-US" sz="3200" b="1" dirty="0"/>
          </a:p>
        </p:txBody>
      </p:sp>
      <p:pic>
        <p:nvPicPr>
          <p:cNvPr id="11" name="Picture 10" descr="bed 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91000" y="0"/>
            <a:ext cx="4724401" cy="59436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48200" y="609600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tx2">
                    <a:lumMod val="10000"/>
                  </a:schemeClr>
                </a:solidFill>
              </a:rPr>
              <a:t>6</a:t>
            </a:r>
            <a:endParaRPr lang="en-US" sz="3600" b="1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omedor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4648200" cy="3320143"/>
          </a:xfrm>
          <a:prstGeom prst="rect">
            <a:avLst/>
          </a:prstGeom>
        </p:spPr>
      </p:pic>
      <p:pic>
        <p:nvPicPr>
          <p:cNvPr id="3" name="Picture 2" descr="comedor 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0"/>
            <a:ext cx="4038600" cy="3365500"/>
          </a:xfrm>
          <a:prstGeom prst="rect">
            <a:avLst/>
          </a:prstGeom>
        </p:spPr>
      </p:pic>
      <p:pic>
        <p:nvPicPr>
          <p:cNvPr id="4" name="Picture 3" descr="bed 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276600"/>
            <a:ext cx="4676273" cy="3352800"/>
          </a:xfrm>
          <a:prstGeom prst="rect">
            <a:avLst/>
          </a:prstGeom>
        </p:spPr>
      </p:pic>
      <p:pic>
        <p:nvPicPr>
          <p:cNvPr id="5" name="Picture 4" descr="lamp 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0" y="3124200"/>
            <a:ext cx="4374430" cy="3733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29000" y="457200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2">
                    <a:lumMod val="10000"/>
                  </a:schemeClr>
                </a:solidFill>
              </a:rPr>
              <a:t>7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48600" y="2362200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tx2">
                    <a:lumMod val="10000"/>
                  </a:schemeClr>
                </a:solidFill>
              </a:rPr>
              <a:t>8</a:t>
            </a:r>
            <a:endParaRPr lang="en-US" sz="36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05200" y="3581400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2">
                    <a:lumMod val="10000"/>
                  </a:schemeClr>
                </a:solidFill>
              </a:rPr>
              <a:t>9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924800" y="3352800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tx2">
                    <a:lumMod val="10000"/>
                  </a:schemeClr>
                </a:solidFill>
              </a:rPr>
              <a:t>10</a:t>
            </a:r>
            <a:endParaRPr lang="en-US" sz="3600" b="1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amp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476750" cy="3057525"/>
          </a:xfrm>
          <a:prstGeom prst="rect">
            <a:avLst/>
          </a:prstGeom>
        </p:spPr>
      </p:pic>
      <p:pic>
        <p:nvPicPr>
          <p:cNvPr id="3" name="Picture 2" descr="comedor 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0"/>
            <a:ext cx="4648200" cy="3127131"/>
          </a:xfrm>
          <a:prstGeom prst="rect">
            <a:avLst/>
          </a:prstGeom>
        </p:spPr>
      </p:pic>
      <p:pic>
        <p:nvPicPr>
          <p:cNvPr id="4" name="Picture 3" descr="lamp 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048000"/>
            <a:ext cx="4495800" cy="3746500"/>
          </a:xfrm>
          <a:prstGeom prst="rect">
            <a:avLst/>
          </a:prstGeom>
        </p:spPr>
      </p:pic>
      <p:pic>
        <p:nvPicPr>
          <p:cNvPr id="6" name="Picture 5" descr="refrigerador 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331547" y="3124200"/>
            <a:ext cx="4812453" cy="3733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848600" y="2362200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tx2">
                    <a:lumMod val="10000"/>
                  </a:schemeClr>
                </a:solidFill>
              </a:rPr>
              <a:t>12</a:t>
            </a:r>
            <a:endParaRPr lang="en-US" sz="36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9000" y="228600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tx2">
                    <a:lumMod val="10000"/>
                  </a:schemeClr>
                </a:solidFill>
              </a:rPr>
              <a:t>11</a:t>
            </a:r>
            <a:endParaRPr lang="en-US" sz="36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0600" y="3886200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tx2">
                    <a:lumMod val="10000"/>
                  </a:schemeClr>
                </a:solidFill>
              </a:rPr>
              <a:t>13</a:t>
            </a:r>
            <a:endParaRPr lang="en-US" sz="36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95800" y="5181600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tx2">
                    <a:lumMod val="10000"/>
                  </a:schemeClr>
                </a:solidFill>
              </a:rPr>
              <a:t>14</a:t>
            </a:r>
            <a:endParaRPr lang="en-US" sz="3600" b="1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ibliotec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4595567" cy="3429000"/>
          </a:xfrm>
          <a:prstGeom prst="rect">
            <a:avLst/>
          </a:prstGeom>
        </p:spPr>
      </p:pic>
      <p:pic>
        <p:nvPicPr>
          <p:cNvPr id="3" name="Picture 2" descr="LED_lamp 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67200" y="0"/>
            <a:ext cx="4527550" cy="6629400"/>
          </a:xfrm>
          <a:prstGeom prst="rect">
            <a:avLst/>
          </a:prstGeom>
        </p:spPr>
      </p:pic>
      <p:pic>
        <p:nvPicPr>
          <p:cNvPr id="4" name="Picture 3" descr="comedo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254570"/>
            <a:ext cx="4191000" cy="36034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71800" y="685800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tx2">
                    <a:lumMod val="10000"/>
                  </a:schemeClr>
                </a:solidFill>
              </a:rPr>
              <a:t>15</a:t>
            </a:r>
            <a:endParaRPr lang="en-US" sz="36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86400" y="1371600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tx2">
                    <a:lumMod val="10000"/>
                  </a:schemeClr>
                </a:solidFill>
              </a:rPr>
              <a:t>16</a:t>
            </a:r>
            <a:endParaRPr lang="en-US" sz="36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00400" y="3810000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tx2">
                    <a:lumMod val="10000"/>
                  </a:schemeClr>
                </a:solidFill>
              </a:rPr>
              <a:t>17</a:t>
            </a:r>
            <a:endParaRPr lang="en-US" sz="3600" b="1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scritorio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335193" cy="3276600"/>
          </a:xfrm>
          <a:prstGeom prst="rect">
            <a:avLst/>
          </a:prstGeom>
        </p:spPr>
      </p:pic>
      <p:pic>
        <p:nvPicPr>
          <p:cNvPr id="3" name="Picture 2" descr="comedor de luj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743200"/>
            <a:ext cx="9144000" cy="3962400"/>
          </a:xfrm>
          <a:prstGeom prst="rect">
            <a:avLst/>
          </a:prstGeom>
        </p:spPr>
      </p:pic>
      <p:pic>
        <p:nvPicPr>
          <p:cNvPr id="4" name="Picture 3" descr="stove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43400" y="0"/>
            <a:ext cx="4648200" cy="269736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43200" y="0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tx2">
                    <a:lumMod val="10000"/>
                  </a:schemeClr>
                </a:solidFill>
              </a:rPr>
              <a:t>18</a:t>
            </a:r>
            <a:endParaRPr lang="en-US" sz="36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0" y="1371600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tx2">
                    <a:lumMod val="10000"/>
                  </a:schemeClr>
                </a:solidFill>
              </a:rPr>
              <a:t>19</a:t>
            </a:r>
            <a:endParaRPr lang="en-US" sz="36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5800" y="3200400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tx2">
                    <a:lumMod val="10000"/>
                  </a:schemeClr>
                </a:solidFill>
              </a:rPr>
              <a:t>20</a:t>
            </a:r>
            <a:endParaRPr lang="en-US" sz="3600" b="1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amps 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2644140"/>
          </a:xfrm>
          <a:prstGeom prst="rect">
            <a:avLst/>
          </a:prstGeom>
        </p:spPr>
      </p:pic>
      <p:pic>
        <p:nvPicPr>
          <p:cNvPr id="3" name="Picture 2" descr="mamboo lamp 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667000"/>
            <a:ext cx="9144000" cy="4191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96200" y="685800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21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24400" y="2971800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22</a:t>
            </a:r>
            <a:endParaRPr lang="en-US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efrigerator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3429000"/>
          </a:xfrm>
          <a:prstGeom prst="rect">
            <a:avLst/>
          </a:prstGeom>
        </p:spPr>
      </p:pic>
      <p:pic>
        <p:nvPicPr>
          <p:cNvPr id="3" name="Picture 2" descr="stove 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429000"/>
            <a:ext cx="4587240" cy="3429000"/>
          </a:xfrm>
          <a:prstGeom prst="rect">
            <a:avLst/>
          </a:prstGeom>
        </p:spPr>
      </p:pic>
      <p:pic>
        <p:nvPicPr>
          <p:cNvPr id="4" name="Picture 3" descr="sink 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5800" y="3429000"/>
            <a:ext cx="4705350" cy="3429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38800" y="1524000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tx2">
                    <a:lumMod val="10000"/>
                  </a:schemeClr>
                </a:solidFill>
              </a:rPr>
              <a:t>23</a:t>
            </a:r>
            <a:endParaRPr lang="en-US" sz="36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76400" y="4114800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tx2">
                    <a:lumMod val="10000"/>
                  </a:schemeClr>
                </a:solidFill>
              </a:rPr>
              <a:t>24</a:t>
            </a:r>
            <a:endParaRPr lang="en-US" sz="36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77200" y="3962400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tx2">
                    <a:lumMod val="10000"/>
                  </a:schemeClr>
                </a:solidFill>
              </a:rPr>
              <a:t>25</a:t>
            </a:r>
            <a:endParaRPr lang="en-US" sz="3600" b="1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Custom 4">
      <a:dk1>
        <a:srgbClr val="FFFFFF"/>
      </a:dk1>
      <a:lt1>
        <a:srgbClr val="45FFFA"/>
      </a:lt1>
      <a:dk2>
        <a:srgbClr val="F6DE55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81</TotalTime>
  <Words>44</Words>
  <Application>Microsoft Office PowerPoint</Application>
  <PresentationFormat>On-screen Show (4:3)</PresentationFormat>
  <Paragraphs>32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Technic</vt:lpstr>
      <vt:lpstr>PropÓsito # 60: diseÑo futuristico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PropÓsito # 60: diseÑo futuristico</dc:title>
  <dc:creator>Ivone</dc:creator>
  <cp:lastModifiedBy>Ivone</cp:lastModifiedBy>
  <cp:revision>2</cp:revision>
  <dcterms:created xsi:type="dcterms:W3CDTF">2012-05-18T19:16:52Z</dcterms:created>
  <dcterms:modified xsi:type="dcterms:W3CDTF">2012-05-18T20:38:21Z</dcterms:modified>
</cp:coreProperties>
</file>